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regular.fntdata"/><Relationship Id="rId21" Type="http://schemas.openxmlformats.org/officeDocument/2006/relationships/font" Target="fonts/Montserrat-bold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2.xml"/><Relationship Id="rId24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bold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-bold.fntdata"/><Relationship Id="rId22" Type="http://schemas.openxmlformats.org/officeDocument/2006/relationships/font" Target="fonts/MontserratMedium-regular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f5a9f102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f5a9f102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f5a9f102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f5a9f102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f5a9f102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f5a9f102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f5a9f102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f5a9f102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5a9f10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5a9f10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f5a9f10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f5a9f10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5a9f10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5a9f10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5a9f10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5a9f10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5a9f102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5a9f102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5a9f102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f5a9f102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f5a9f102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f5a9f102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519425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Elastic Beanstalk Summary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471775" y="445025"/>
            <a:ext cx="57357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Environments in Beanstalk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598200" y="1100175"/>
            <a:ext cx="5196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run a specific application version.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Execute one application version at a 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several environments at the same time.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Web server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Worker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520425" y="376950"/>
            <a:ext cx="5735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Deployments in Beanstalk</a:t>
            </a:r>
            <a:endParaRPr/>
          </a:p>
        </p:txBody>
      </p:sp>
      <p:sp>
        <p:nvSpPr>
          <p:cNvPr id="221" name="Google Shape;221;p46"/>
          <p:cNvSpPr txBox="1"/>
          <p:nvPr>
            <p:ph idx="1" type="body"/>
          </p:nvPr>
        </p:nvSpPr>
        <p:spPr>
          <a:xfrm>
            <a:off x="729525" y="1051800"/>
            <a:ext cx="5526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Assigned to each deployment.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Deployment ID increases by one.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Instance health status.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Elastic Beanstalk Command-Line Interface.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Assists us in determining the state of your environment.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type="title"/>
          </p:nvPr>
        </p:nvSpPr>
        <p:spPr>
          <a:xfrm>
            <a:off x="578750" y="445025"/>
            <a:ext cx="57357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deployment policies</a:t>
            </a:r>
            <a:endParaRPr/>
          </a:p>
        </p:txBody>
      </p:sp>
      <p:sp>
        <p:nvSpPr>
          <p:cNvPr id="227" name="Google Shape;227;p47"/>
          <p:cNvSpPr txBox="1"/>
          <p:nvPr>
            <p:ph idx="1" type="body"/>
          </p:nvPr>
        </p:nvSpPr>
        <p:spPr>
          <a:xfrm>
            <a:off x="763475" y="1139075"/>
            <a:ext cx="4486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 at once.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Rolling.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Immutable.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Rolling with an additional batch.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type="title"/>
          </p:nvPr>
        </p:nvSpPr>
        <p:spPr>
          <a:xfrm>
            <a:off x="500950" y="445025"/>
            <a:ext cx="57357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/>
          </a:p>
        </p:txBody>
      </p:sp>
      <p:sp>
        <p:nvSpPr>
          <p:cNvPr id="233" name="Google Shape;233;p48"/>
          <p:cNvSpPr txBox="1"/>
          <p:nvPr>
            <p:ph idx="1" type="body"/>
          </p:nvPr>
        </p:nvSpPr>
        <p:spPr>
          <a:xfrm>
            <a:off x="938500" y="1246025"/>
            <a:ext cx="2901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Persistent storage.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Fault tolerance.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Content delivery.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432900" y="308900"/>
            <a:ext cx="57357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016200"/>
            <a:ext cx="4855500" cy="3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Elastic Beanstalk.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Features.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Important concepts and terms.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Environments in elastic beanstalk.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Deployments in elastic beanstalk.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Considerations.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39850" y="415850"/>
            <a:ext cx="57357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Beanstalk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73225" y="1051800"/>
            <a:ext cx="5973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Delivering and scaling web applications and services written.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Java,.NET, PHP, Node.js, Python, Ruby and Go.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Servers like Apache, Nginx, Passenger, and IIS.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Handles the rest of the 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Manages the rest of the 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Makes our work easy.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246025"/>
            <a:ext cx="4758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Different application platforms.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Monitoring.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Scale up or down as per the needs.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Customization.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39850" y="415850"/>
            <a:ext cx="57357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569025" y="445025"/>
            <a:ext cx="57357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246025"/>
            <a:ext cx="38445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It’s quick and easy.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Manage the resources.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Focus on the core 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403725" y="445025"/>
            <a:ext cx="5735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Terms 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27375" y="1246025"/>
            <a:ext cx="5118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Application: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Environments.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Versions and configurations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Elastic Beanstalk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753750" y="1246025"/>
            <a:ext cx="4943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Platform: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operating system.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Programming language runtime.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Web server.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 server.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Make up a platform.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403725" y="445025"/>
            <a:ext cx="5735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Terms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158500"/>
            <a:ext cx="4952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Component of the beanstalk: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enable Elastic Beanstalk functionality. 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Example: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Health agent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Required for obtaining.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Reporting health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403725" y="445025"/>
            <a:ext cx="5735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Terms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Concepts and Terms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938500" y="1246025"/>
            <a:ext cx="5594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Runtime: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Software for our programming language.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Framework.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Libraries.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Interpreter.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virtual machine to run our application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3266CC05-B673-4907-B96C-25F5CA36187B}"/>
</file>

<file path=customXml/itemProps2.xml><?xml version="1.0" encoding="utf-8"?>
<ds:datastoreItem xmlns:ds="http://schemas.openxmlformats.org/officeDocument/2006/customXml" ds:itemID="{A3093300-8419-48FC-A33E-2EEB67F3752F}"/>
</file>

<file path=customXml/itemProps3.xml><?xml version="1.0" encoding="utf-8"?>
<ds:datastoreItem xmlns:ds="http://schemas.openxmlformats.org/officeDocument/2006/customXml" ds:itemID="{1E62008E-27ED-482A-AAC7-ED1FA33A262A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